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handoutMasterIdLst>
    <p:handoutMasterId r:id="rId42"/>
  </p:handoutMasterIdLst>
  <p:sldIdLst>
    <p:sldId id="349" r:id="rId2"/>
    <p:sldId id="628" r:id="rId3"/>
    <p:sldId id="563" r:id="rId4"/>
    <p:sldId id="590" r:id="rId5"/>
    <p:sldId id="593" r:id="rId6"/>
    <p:sldId id="594" r:id="rId7"/>
    <p:sldId id="595" r:id="rId8"/>
    <p:sldId id="596" r:id="rId9"/>
    <p:sldId id="598" r:id="rId10"/>
    <p:sldId id="591" r:id="rId11"/>
    <p:sldId id="597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15" r:id="rId36"/>
    <p:sldId id="623" r:id="rId37"/>
    <p:sldId id="624" r:id="rId38"/>
    <p:sldId id="625" r:id="rId39"/>
    <p:sldId id="626" r:id="rId40"/>
    <p:sldId id="627" r:id="rId41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4660"/>
  </p:normalViewPr>
  <p:slideViewPr>
    <p:cSldViewPr snapToGrid="0">
      <p:cViewPr>
        <p:scale>
          <a:sx n="50" d="100"/>
          <a:sy n="50" d="100"/>
        </p:scale>
        <p:origin x="2357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6E117-6612-4899-810F-DA02DEE179EC}" type="datetimeFigureOut">
              <a:rPr lang="nl-NL" smtClean="0"/>
              <a:t>25-10-2019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5FFD-82E6-4FC9-A528-7D8642EB9B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076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3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951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6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2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6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5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4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7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925068" y="1156059"/>
            <a:ext cx="9755187" cy="2766528"/>
          </a:xfrm>
        </p:spPr>
        <p:txBody>
          <a:bodyPr/>
          <a:lstStyle/>
          <a:p>
            <a:r>
              <a:rPr lang="nl-NL" dirty="0"/>
              <a:t>Bouwen vanaf de fundering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 rot="21420000">
            <a:off x="983061" y="3937458"/>
            <a:ext cx="9755187" cy="550333"/>
          </a:xfrm>
        </p:spPr>
        <p:txBody>
          <a:bodyPr/>
          <a:lstStyle/>
          <a:p>
            <a:r>
              <a:rPr lang="nl-NL" dirty="0"/>
              <a:t>H. Couwenberg &amp; L. van der Burgt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4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R-waarde 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68058" t="33333" r="9590" b="36111"/>
          <a:stretch/>
        </p:blipFill>
        <p:spPr>
          <a:xfrm>
            <a:off x="685801" y="2009096"/>
            <a:ext cx="3911601" cy="30062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41892" t="32986" r="32528" b="36979"/>
          <a:stretch/>
        </p:blipFill>
        <p:spPr>
          <a:xfrm>
            <a:off x="6188765" y="2087513"/>
            <a:ext cx="4435139" cy="29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Metselwerk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62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Werkplek inrichten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343331" y="1837765"/>
            <a:ext cx="7105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Stenen uitrekenen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dirty="0"/>
              <a:t>Kuip en stenen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514" t="43751" r="9687" b="23263"/>
          <a:stretch/>
        </p:blipFill>
        <p:spPr>
          <a:xfrm>
            <a:off x="3895859" y="1837765"/>
            <a:ext cx="6882024" cy="34683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53612" t="43403" r="8336" b="21354"/>
          <a:stretch/>
        </p:blipFill>
        <p:spPr>
          <a:xfrm>
            <a:off x="4006432" y="1837765"/>
            <a:ext cx="6660877" cy="34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Bakstenen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685801" y="1818444"/>
            <a:ext cx="10847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We werken veel met waalformaat  210 x 100 x 50 mm</a:t>
            </a:r>
          </a:p>
        </p:txBody>
      </p:sp>
      <p:pic>
        <p:nvPicPr>
          <p:cNvPr id="5122" name="Picture 2" descr="Gerelateerde afbeeld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94" y="2970409"/>
            <a:ext cx="2859412" cy="18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waalformaat bakst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827544"/>
            <a:ext cx="26860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3269310" y="3535863"/>
            <a:ext cx="684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/>
              <a:t>50 mm</a:t>
            </a:r>
          </a:p>
        </p:txBody>
      </p:sp>
      <p:pic>
        <p:nvPicPr>
          <p:cNvPr id="5126" name="Picture 6" descr="Gerelateerd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49" y="2971639"/>
            <a:ext cx="26860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8096749" y="3093596"/>
            <a:ext cx="747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/>
              <a:t>210 mm</a:t>
            </a:r>
          </a:p>
        </p:txBody>
      </p:sp>
      <p:sp>
        <p:nvSpPr>
          <p:cNvPr id="16" name="Rechthoek 15"/>
          <p:cNvSpPr/>
          <p:nvPr/>
        </p:nvSpPr>
        <p:spPr>
          <a:xfrm>
            <a:off x="10623904" y="2779794"/>
            <a:ext cx="75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/>
              <a:t>100 mm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0782799" y="3736297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1400" dirty="0">
                <a:solidFill>
                  <a:prstClr val="black"/>
                </a:solidFill>
              </a:rPr>
              <a:t>40 mm</a:t>
            </a:r>
          </a:p>
        </p:txBody>
      </p:sp>
      <p:sp>
        <p:nvSpPr>
          <p:cNvPr id="13" name="Rechthoek 12"/>
          <p:cNvSpPr/>
          <p:nvPr/>
        </p:nvSpPr>
        <p:spPr>
          <a:xfrm>
            <a:off x="878164" y="5090194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Waalformaat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304594" y="5090194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Dikformaat</a:t>
            </a:r>
          </a:p>
        </p:txBody>
      </p:sp>
      <p:sp>
        <p:nvSpPr>
          <p:cNvPr id="17" name="Rechthoek 16"/>
          <p:cNvSpPr/>
          <p:nvPr/>
        </p:nvSpPr>
        <p:spPr>
          <a:xfrm>
            <a:off x="8470409" y="509019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Vechtformaat</a:t>
            </a:r>
          </a:p>
        </p:txBody>
      </p:sp>
    </p:spTree>
    <p:extLst>
      <p:ext uri="{BB962C8B-B14F-4D97-AF65-F5344CB8AC3E}">
        <p14:creationId xmlns:p14="http://schemas.microsoft.com/office/powerpoint/2010/main" val="13537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Halfsteensmuur 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709" t="43229" r="9785" b="21354"/>
          <a:stretch/>
        </p:blipFill>
        <p:spPr>
          <a:xfrm>
            <a:off x="2209800" y="1818409"/>
            <a:ext cx="6515100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Steensmuren 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612" t="42882" r="9883" b="21875"/>
          <a:stretch/>
        </p:blipFill>
        <p:spPr>
          <a:xfrm>
            <a:off x="2321196" y="1718325"/>
            <a:ext cx="6810103" cy="36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Dilataties 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61225" t="51736" r="16423" b="21528"/>
          <a:stretch/>
        </p:blipFill>
        <p:spPr>
          <a:xfrm>
            <a:off x="3136900" y="1850539"/>
            <a:ext cx="5308600" cy="35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7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Metselverbanden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7418" t="33333" r="9005" b="36459"/>
          <a:stretch/>
        </p:blipFill>
        <p:spPr>
          <a:xfrm>
            <a:off x="2222500" y="1837765"/>
            <a:ext cx="6692900" cy="33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Metselverbanden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7516" t="33507" r="9200" b="36806"/>
          <a:stretch/>
        </p:blipFill>
        <p:spPr>
          <a:xfrm>
            <a:off x="2362200" y="1837765"/>
            <a:ext cx="6718300" cy="33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Metselverbanden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7223" t="32986" r="8907" b="36111"/>
          <a:stretch/>
        </p:blipFill>
        <p:spPr>
          <a:xfrm>
            <a:off x="2463800" y="1684606"/>
            <a:ext cx="7139026" cy="36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8C505-332F-4EE9-84F1-82D4D45D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behandelen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C2ADA-707A-4507-A260-23740BB850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Isolatie aanbrengen</a:t>
            </a:r>
          </a:p>
          <a:p>
            <a:r>
              <a:rPr lang="nl-NL" dirty="0"/>
              <a:t>Metselwerk maken</a:t>
            </a:r>
          </a:p>
          <a:p>
            <a:r>
              <a:rPr lang="nl-NL" dirty="0"/>
              <a:t>Rollaag maken</a:t>
            </a:r>
          </a:p>
          <a:p>
            <a:r>
              <a:rPr lang="nl-NL" dirty="0"/>
              <a:t>Metselwerk voegen </a:t>
            </a:r>
          </a:p>
          <a:p>
            <a:r>
              <a:rPr lang="nl-NL" dirty="0"/>
              <a:t>Op ladders en steigers werken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63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Stenen op maat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7613" t="33507" r="9200" b="35938"/>
          <a:stretch/>
        </p:blipFill>
        <p:spPr>
          <a:xfrm>
            <a:off x="2540000" y="1956248"/>
            <a:ext cx="6451600" cy="33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Metselspecie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41508" t="36979" r="9785" b="27431"/>
          <a:stretch/>
        </p:blipFill>
        <p:spPr>
          <a:xfrm>
            <a:off x="1841500" y="1837765"/>
            <a:ext cx="8382000" cy="34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Rollaag maken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6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Waarom een rollaag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44241" t="33854" r="16813" b="21875"/>
          <a:stretch/>
        </p:blipFill>
        <p:spPr>
          <a:xfrm>
            <a:off x="2705100" y="1673939"/>
            <a:ext cx="5880100" cy="375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Soorten lateien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3709" t="43924" r="10175" b="21180"/>
          <a:stretch/>
        </p:blipFill>
        <p:spPr>
          <a:xfrm>
            <a:off x="2202271" y="1837765"/>
            <a:ext cx="6475736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6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Soorten lateien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710" t="43056" r="9883" b="21701"/>
          <a:stretch/>
        </p:blipFill>
        <p:spPr>
          <a:xfrm>
            <a:off x="2552700" y="1822978"/>
            <a:ext cx="6591300" cy="35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8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Metselwapening/</a:t>
            </a:r>
            <a:r>
              <a:rPr lang="nl-NL" sz="4800" dirty="0" err="1"/>
              <a:t>murfor</a:t>
            </a:r>
            <a:endParaRPr lang="nl-NL" sz="4800" dirty="0"/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904" t="43056" r="9981" b="21180"/>
          <a:stretch/>
        </p:blipFill>
        <p:spPr>
          <a:xfrm>
            <a:off x="2825588" y="1837765"/>
            <a:ext cx="6318412" cy="35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Metselwerk voegen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5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Voegen uitkrabben.</a:t>
            </a:r>
            <a:br>
              <a:rPr lang="nl-NL" sz="4800" dirty="0"/>
            </a:br>
            <a:r>
              <a:rPr lang="nl-NL" sz="3100" dirty="0"/>
              <a:t>Wanneer uitkrabben?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710" t="42013" r="9883" b="21354"/>
          <a:stretch/>
        </p:blipFill>
        <p:spPr>
          <a:xfrm>
            <a:off x="2743200" y="2003001"/>
            <a:ext cx="5981700" cy="33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Voegen uitkrabben.</a:t>
            </a:r>
            <a:br>
              <a:rPr lang="nl-NL" sz="4800" dirty="0"/>
            </a:br>
            <a:r>
              <a:rPr lang="nl-NL" sz="3100" dirty="0"/>
              <a:t>Hoe uitkrabben?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709" t="41319" r="10371" b="20834"/>
          <a:stretch/>
        </p:blipFill>
        <p:spPr>
          <a:xfrm>
            <a:off x="3079588" y="1868495"/>
            <a:ext cx="6064412" cy="35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Isolatie aanbrengen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0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Voegen uitkrabben.</a:t>
            </a:r>
            <a:br>
              <a:rPr lang="nl-NL" sz="4800" dirty="0"/>
            </a:br>
            <a:r>
              <a:rPr lang="nl-NL" sz="3100" dirty="0"/>
              <a:t>En na het uitkrabben?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709" t="41667" r="9981" b="21528"/>
          <a:stretch/>
        </p:blipFill>
        <p:spPr>
          <a:xfrm>
            <a:off x="2844800" y="1854610"/>
            <a:ext cx="6172200" cy="35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9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Soorten voeg.</a:t>
            </a:r>
            <a:br>
              <a:rPr lang="nl-NL" sz="4800" dirty="0"/>
            </a:br>
            <a:r>
              <a:rPr lang="nl-NL" sz="3100" dirty="0"/>
              <a:t>Platvolle voeg?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7516" t="32986" r="9102" b="36806"/>
          <a:stretch/>
        </p:blipFill>
        <p:spPr>
          <a:xfrm>
            <a:off x="2552700" y="2042472"/>
            <a:ext cx="6045200" cy="30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49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Soorten voeg.</a:t>
            </a:r>
            <a:br>
              <a:rPr lang="nl-NL" sz="4800" dirty="0"/>
            </a:br>
            <a:r>
              <a:rPr lang="nl-NL" sz="3100" dirty="0"/>
              <a:t>Platvol geborstelde voeg?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7516" t="33854" r="8907" b="36806"/>
          <a:stretch/>
        </p:blipFill>
        <p:spPr>
          <a:xfrm>
            <a:off x="2844800" y="2110832"/>
            <a:ext cx="6478626" cy="31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8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Soorten voeg.</a:t>
            </a:r>
            <a:br>
              <a:rPr lang="nl-NL" sz="4800" dirty="0"/>
            </a:br>
            <a:r>
              <a:rPr lang="nl-NL" sz="3100" dirty="0"/>
              <a:t>Een licht verdiepte voeg?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7248" t="34201" r="9363" b="36979"/>
          <a:stretch/>
        </p:blipFill>
        <p:spPr>
          <a:xfrm>
            <a:off x="2540000" y="2110832"/>
            <a:ext cx="6616700" cy="31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5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Pointeren</a:t>
            </a:r>
            <a:br>
              <a:rPr lang="nl-NL" sz="4800" dirty="0"/>
            </a:br>
            <a:r>
              <a:rPr lang="nl-NL" sz="3100" dirty="0"/>
              <a:t>pointmaster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57418" t="34028" r="9492" b="37153"/>
          <a:stretch/>
        </p:blipFill>
        <p:spPr>
          <a:xfrm>
            <a:off x="2514600" y="2005851"/>
            <a:ext cx="6692900" cy="32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8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21420000">
            <a:off x="512167" y="1423292"/>
            <a:ext cx="10064526" cy="2766528"/>
          </a:xfrm>
        </p:spPr>
        <p:txBody>
          <a:bodyPr>
            <a:normAutofit/>
          </a:bodyPr>
          <a:lstStyle/>
          <a:p>
            <a:r>
              <a:rPr lang="nl-NL" sz="7200" dirty="0"/>
              <a:t>Op ladders en steigers werken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" y="674724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08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Steigers</a:t>
            </a:r>
            <a:br>
              <a:rPr lang="nl-NL" sz="4800" dirty="0"/>
            </a:br>
            <a:r>
              <a:rPr lang="nl-NL" sz="3100" dirty="0"/>
              <a:t>Rolsteiger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416" t="39757" r="10762" b="20833"/>
          <a:stretch/>
        </p:blipFill>
        <p:spPr>
          <a:xfrm>
            <a:off x="2882900" y="1837765"/>
            <a:ext cx="5638800" cy="34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56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Steigers</a:t>
            </a:r>
            <a:br>
              <a:rPr lang="nl-NL" sz="4800" dirty="0"/>
            </a:br>
            <a:r>
              <a:rPr lang="nl-NL" sz="3100" dirty="0"/>
              <a:t>kamersteiger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709" t="39930" r="10175" b="21528"/>
          <a:stretch/>
        </p:blipFill>
        <p:spPr>
          <a:xfrm>
            <a:off x="2959100" y="1837765"/>
            <a:ext cx="5956300" cy="35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35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Steigers</a:t>
            </a:r>
            <a:br>
              <a:rPr lang="nl-NL" sz="4800" dirty="0"/>
            </a:br>
            <a:r>
              <a:rPr lang="nl-NL" sz="3100" dirty="0"/>
              <a:t>Stalen steiger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3709" t="39236" r="9981" b="21007"/>
          <a:stretch/>
        </p:blipFill>
        <p:spPr>
          <a:xfrm>
            <a:off x="3035300" y="1837765"/>
            <a:ext cx="5969000" cy="36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9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/>
              <a:t>Steigers</a:t>
            </a:r>
            <a:br>
              <a:rPr lang="nl-NL" sz="4800" dirty="0"/>
            </a:br>
            <a:r>
              <a:rPr lang="nl-NL" sz="3100" dirty="0"/>
              <a:t>Systeemsteiger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3807" t="39931" r="10859" b="21354"/>
          <a:stretch/>
        </p:blipFill>
        <p:spPr>
          <a:xfrm>
            <a:off x="2794000" y="1887599"/>
            <a:ext cx="5842000" cy="35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9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Opbouw spouwmuur met isolatie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48243" t="33508" r="34187" b="44097"/>
          <a:stretch/>
        </p:blipFill>
        <p:spPr>
          <a:xfrm>
            <a:off x="3797300" y="2003647"/>
            <a:ext cx="3955888" cy="28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71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Steigerbeveiliging</a:t>
            </a:r>
            <a:endParaRPr lang="nl-NL" sz="3100" dirty="0"/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8589" t="33681" r="9493" b="23264"/>
          <a:stretch/>
        </p:blipFill>
        <p:spPr>
          <a:xfrm>
            <a:off x="3213099" y="1717517"/>
            <a:ext cx="4864101" cy="3688981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V="1">
            <a:off x="4495800" y="3695700"/>
            <a:ext cx="0" cy="113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9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Opbouw spouwmuur met isolatie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66691" t="33680" r="18082" b="44097"/>
          <a:stretch/>
        </p:blipFill>
        <p:spPr>
          <a:xfrm>
            <a:off x="3721099" y="1837765"/>
            <a:ext cx="4152901" cy="34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5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Opbouw spouwmuur met isolatie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58687" t="44445" r="26184" b="33854"/>
          <a:stretch/>
        </p:blipFill>
        <p:spPr>
          <a:xfrm>
            <a:off x="3568700" y="1921313"/>
            <a:ext cx="4184488" cy="33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Opbouw spouwmuur met isolatie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66008" t="55674" r="17106" b="22917"/>
          <a:stretch/>
        </p:blipFill>
        <p:spPr>
          <a:xfrm>
            <a:off x="3680710" y="1837765"/>
            <a:ext cx="4407064" cy="31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9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Ventilatie luchtspouw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48131" y="2256898"/>
            <a:ext cx="7105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Luchtspouw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Open stootvoegen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Ventilatie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Stootvoegroosters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/>
          <a:srcRect l="59370" t="45833" r="14080" b="21181"/>
          <a:stretch/>
        </p:blipFill>
        <p:spPr>
          <a:xfrm>
            <a:off x="5486400" y="2108910"/>
            <a:ext cx="4116426" cy="287544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/>
          <a:srcRect l="61127" t="49653" r="17105" b="21180"/>
          <a:stretch/>
        </p:blipFill>
        <p:spPr>
          <a:xfrm>
            <a:off x="5973142" y="2098026"/>
            <a:ext cx="3831258" cy="288632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5"/>
          <a:srcRect l="61128" t="45486" r="17496" b="21007"/>
          <a:stretch/>
        </p:blipFill>
        <p:spPr>
          <a:xfrm>
            <a:off x="6469674" y="2045532"/>
            <a:ext cx="3334726" cy="293882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6"/>
          <a:srcRect l="59273" t="45139" r="14861" b="21354"/>
          <a:stretch/>
        </p:blipFill>
        <p:spPr>
          <a:xfrm>
            <a:off x="6935432" y="2062431"/>
            <a:ext cx="4011968" cy="29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Thermische isolatie</a:t>
            </a:r>
          </a:p>
        </p:txBody>
      </p:sp>
      <p:pic>
        <p:nvPicPr>
          <p:cNvPr id="5" name="Picture 2" descr="Bouwen, wonen, inte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88" y="412733"/>
            <a:ext cx="1849638" cy="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648131" y="2256898"/>
            <a:ext cx="7105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Glaswol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Steenwol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Tempex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err="1"/>
              <a:t>Pir</a:t>
            </a:r>
            <a:r>
              <a:rPr lang="nl-NL" sz="3600" dirty="0"/>
              <a:t> platen</a:t>
            </a:r>
          </a:p>
        </p:txBody>
      </p:sp>
      <p:pic>
        <p:nvPicPr>
          <p:cNvPr id="1026" name="Picture 2" descr="Afbeeldingsresultaat voor glasw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40" y="1933921"/>
            <a:ext cx="3692848" cy="29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teenw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21" y="1933921"/>
            <a:ext cx="3802386" cy="29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Tempex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11195"/>
          <a:stretch/>
        </p:blipFill>
        <p:spPr bwMode="auto">
          <a:xfrm>
            <a:off x="5448138" y="1933921"/>
            <a:ext cx="4610100" cy="29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pir pla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73" y="1910688"/>
            <a:ext cx="3975128" cy="297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7418</TotalTime>
  <Words>150</Words>
  <Application>Microsoft Office PowerPoint</Application>
  <PresentationFormat>Breedbeeld</PresentationFormat>
  <Paragraphs>64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Impact</vt:lpstr>
      <vt:lpstr>Belangrijke gebeurtenis</vt:lpstr>
      <vt:lpstr>Bouwen vanaf de fundering</vt:lpstr>
      <vt:lpstr>Wat gaan we behandelen </vt:lpstr>
      <vt:lpstr>Isolatie aanbrengen</vt:lpstr>
      <vt:lpstr>Opbouw spouwmuur met isolatie</vt:lpstr>
      <vt:lpstr>Opbouw spouwmuur met isolatie</vt:lpstr>
      <vt:lpstr>Opbouw spouwmuur met isolatie</vt:lpstr>
      <vt:lpstr>Opbouw spouwmuur met isolatie</vt:lpstr>
      <vt:lpstr>Ventilatie luchtspouw</vt:lpstr>
      <vt:lpstr>Thermische isolatie</vt:lpstr>
      <vt:lpstr>R-waarde </vt:lpstr>
      <vt:lpstr>Metselwerk maken</vt:lpstr>
      <vt:lpstr>Werkplek inrichten</vt:lpstr>
      <vt:lpstr>Bakstenen</vt:lpstr>
      <vt:lpstr>Halfsteensmuur </vt:lpstr>
      <vt:lpstr>Steensmuren </vt:lpstr>
      <vt:lpstr>Dilataties </vt:lpstr>
      <vt:lpstr>Metselverbanden</vt:lpstr>
      <vt:lpstr>Metselverbanden</vt:lpstr>
      <vt:lpstr>Metselverbanden</vt:lpstr>
      <vt:lpstr>Stenen op maat maken</vt:lpstr>
      <vt:lpstr>Metselspecie maken</vt:lpstr>
      <vt:lpstr>Rollaag maken</vt:lpstr>
      <vt:lpstr>Waarom een rollaag</vt:lpstr>
      <vt:lpstr>Soorten lateien</vt:lpstr>
      <vt:lpstr>Soorten lateien</vt:lpstr>
      <vt:lpstr>Metselwapening/murfor</vt:lpstr>
      <vt:lpstr>Metselwerk voegen</vt:lpstr>
      <vt:lpstr>Voegen uitkrabben. Wanneer uitkrabben?</vt:lpstr>
      <vt:lpstr>Voegen uitkrabben. Hoe uitkrabben?</vt:lpstr>
      <vt:lpstr>Voegen uitkrabben. En na het uitkrabben?</vt:lpstr>
      <vt:lpstr>Soorten voeg. Platvolle voeg?</vt:lpstr>
      <vt:lpstr>Soorten voeg. Platvol geborstelde voeg?</vt:lpstr>
      <vt:lpstr>Soorten voeg. Een licht verdiepte voeg?</vt:lpstr>
      <vt:lpstr>Pointeren pointmaster</vt:lpstr>
      <vt:lpstr>Op ladders en steigers werken</vt:lpstr>
      <vt:lpstr>Steigers Rolsteiger</vt:lpstr>
      <vt:lpstr>Steigers kamersteiger</vt:lpstr>
      <vt:lpstr>Steigers Stalen steiger</vt:lpstr>
      <vt:lpstr>Steigers Systeemsteiger</vt:lpstr>
      <vt:lpstr>Steigerbeveiliging</vt:lpstr>
    </vt:vector>
  </TitlesOfParts>
  <Company>PiusCanisius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Bouwproces en bouwvoorbereiding</dc:title>
  <dc:creator>Damink, S (Simon)</dc:creator>
  <cp:lastModifiedBy>Burgt, LFI (Lex) van der</cp:lastModifiedBy>
  <cp:revision>337</cp:revision>
  <cp:lastPrinted>2018-02-19T07:05:21Z</cp:lastPrinted>
  <dcterms:created xsi:type="dcterms:W3CDTF">2017-09-10T10:58:33Z</dcterms:created>
  <dcterms:modified xsi:type="dcterms:W3CDTF">2019-10-25T09:56:26Z</dcterms:modified>
</cp:coreProperties>
</file>